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5" d="100"/>
          <a:sy n="65" d="100"/>
        </p:scale>
        <p:origin x="7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E55F0-ABDB-4ABC-A64B-76B16AF8392D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E0666-ED88-40E8-AA79-C12C6BA52B2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47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1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8391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E0666-ED88-40E8-AA79-C12C6BA52B2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56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1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556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5073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36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285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245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8777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878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435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4753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20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361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5827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94691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756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4324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298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407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13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927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83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9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6562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DE04197-CBE0-4F44-851D-9804EC07D069}" type="datetimeFigureOut">
              <a:rPr lang="fr-FR" smtClean="0"/>
              <a:t>20/11/2022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31A6D0F-0042-41D1-8F2A-40ED304CF9CA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3403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hyperlink" Target="https://trello.com/b/oIO6BjgR/bigscreen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HQwrHBn0XlT0sJtqXMLadm/Wireframing-in-Figma?node-id=111:285&amp;t=0zQ953qYafHUCHSM-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Bigscreen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Projet de fin d’étude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7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Ma réalisation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8" y="2011680"/>
            <a:ext cx="10467971" cy="4206240"/>
          </a:xfrm>
        </p:spPr>
        <p:txBody>
          <a:bodyPr>
            <a:normAutofit/>
          </a:bodyPr>
          <a:lstStyle/>
          <a:p>
            <a:r>
              <a:rPr lang="fr-FR" dirty="0"/>
              <a:t>Utilisation de trello pour la méthodologie </a:t>
            </a:r>
            <a:endParaRPr lang="fr-FR" dirty="0" smtClean="0"/>
          </a:p>
          <a:p>
            <a:r>
              <a:rPr lang="fr-FR" dirty="0" smtClean="0"/>
              <a:t>Utilisation de figma pour les wireframes et zoning</a:t>
            </a:r>
          </a:p>
          <a:p>
            <a:r>
              <a:rPr lang="fr-FR" dirty="0" smtClean="0"/>
              <a:t>Utilisation de php workbench pour la réalisation de la base de données</a:t>
            </a:r>
          </a:p>
          <a:p>
            <a:r>
              <a:rPr lang="fr-FR" dirty="0" smtClean="0"/>
              <a:t>Utilisation de laravel pour la création de l’application web.</a:t>
            </a:r>
          </a:p>
          <a:p>
            <a:r>
              <a:rPr lang="fr-FR" dirty="0" smtClean="0"/>
              <a:t>Utilisation de Bootstrap pour le style (tableau et mise en page)</a:t>
            </a:r>
          </a:p>
          <a:p>
            <a:r>
              <a:rPr lang="fr-FR" dirty="0" smtClean="0"/>
              <a:t>Utilisation de javascript pour un effet des titres</a:t>
            </a:r>
          </a:p>
          <a:p>
            <a:r>
              <a:rPr lang="fr-FR" dirty="0"/>
              <a:t>Utilisation de laravel </a:t>
            </a:r>
            <a:r>
              <a:rPr lang="fr-FR" dirty="0" err="1"/>
              <a:t>breeze</a:t>
            </a:r>
            <a:r>
              <a:rPr lang="fr-FR" dirty="0"/>
              <a:t> pour le système d’authentification pour l’administration</a:t>
            </a:r>
          </a:p>
          <a:p>
            <a:r>
              <a:rPr lang="fr-FR" dirty="0" smtClean="0"/>
              <a:t>Utilisation de charts </a:t>
            </a:r>
            <a:r>
              <a:rPr lang="fr-FR" dirty="0" err="1" smtClean="0"/>
              <a:t>Js</a:t>
            </a:r>
            <a:r>
              <a:rPr lang="fr-FR" dirty="0" smtClean="0"/>
              <a:t> pour les graphiques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7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Méthodologie &amp; </a:t>
            </a:r>
            <a:r>
              <a:rPr lang="fr-FR" dirty="0"/>
              <a:t>trello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2023" y="2176627"/>
            <a:ext cx="6823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Vous avez dit Trello?</a:t>
            </a:r>
          </a:p>
          <a:p>
            <a:r>
              <a:rPr lang="fr-CA" dirty="0" smtClean="0"/>
              <a:t>Trello </a:t>
            </a:r>
            <a:r>
              <a:rPr lang="fr-CA" dirty="0"/>
              <a:t>est </a:t>
            </a:r>
            <a:r>
              <a:rPr lang="fr-CA" b="1" dirty="0"/>
              <a:t>un outil SaaS de gestion de projet en ligne</a:t>
            </a:r>
            <a:r>
              <a:rPr lang="fr-CA" dirty="0"/>
              <a:t> qui s’inspire de la méthode japonaise du Kaban.  Il permet d’organiser clairement ses projets grâce à des tableaux composés de listes et de tâches</a:t>
            </a:r>
            <a:r>
              <a:rPr lang="fr-CA" dirty="0" smtClean="0"/>
              <a:t>.</a:t>
            </a:r>
          </a:p>
          <a:p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66" y="4785484"/>
            <a:ext cx="3323303" cy="15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Méthodologie &amp; trello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06468" y="2005781"/>
            <a:ext cx="55759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Que m’</a:t>
            </a:r>
            <a:r>
              <a:rPr lang="fr-CA" dirty="0" err="1" smtClean="0"/>
              <a:t>a-t-il</a:t>
            </a:r>
            <a:r>
              <a:rPr lang="fr-CA" dirty="0" smtClean="0"/>
              <a:t> apporté?</a:t>
            </a:r>
          </a:p>
          <a:p>
            <a:r>
              <a:rPr lang="fr-CA" dirty="0" smtClean="0"/>
              <a:t>Le </a:t>
            </a:r>
            <a:r>
              <a:rPr lang="fr-CA" dirty="0"/>
              <a:t>logiciel </a:t>
            </a:r>
            <a:r>
              <a:rPr lang="fr-CA" dirty="0" smtClean="0"/>
              <a:t>m’a permis, grâce à sa facilité d’utilisation de  :</a:t>
            </a:r>
          </a:p>
          <a:p>
            <a:endParaRPr lang="fr-CA" dirty="0"/>
          </a:p>
          <a:p>
            <a:r>
              <a:rPr lang="fr-CA" dirty="0"/>
              <a:t> </a:t>
            </a:r>
            <a:r>
              <a:rPr lang="fr-CA" dirty="0" smtClean="0"/>
              <a:t>   De </a:t>
            </a:r>
            <a:r>
              <a:rPr lang="fr-CA" dirty="0"/>
              <a:t>simplifier ma façon de travailler</a:t>
            </a:r>
          </a:p>
          <a:p>
            <a:r>
              <a:rPr lang="fr-CA" dirty="0"/>
              <a:t>    D’optimiser </a:t>
            </a:r>
            <a:r>
              <a:rPr lang="fr-CA" dirty="0" smtClean="0"/>
              <a:t>ma manière de travailler</a:t>
            </a:r>
            <a:endParaRPr lang="fr-CA" dirty="0"/>
          </a:p>
          <a:p>
            <a:r>
              <a:rPr lang="fr-CA" dirty="0"/>
              <a:t>    De planifier efficacement </a:t>
            </a:r>
            <a:r>
              <a:rPr lang="fr-CA" dirty="0" smtClean="0"/>
              <a:t>les </a:t>
            </a:r>
            <a:r>
              <a:rPr lang="fr-CA" dirty="0"/>
              <a:t>tâches</a:t>
            </a:r>
          </a:p>
          <a:p>
            <a:r>
              <a:rPr lang="fr-CA" dirty="0"/>
              <a:t>    De suivre l’avancement </a:t>
            </a:r>
            <a:r>
              <a:rPr lang="fr-CA" dirty="0" smtClean="0"/>
              <a:t>de mon projet en temps réel</a:t>
            </a:r>
            <a:endParaRPr lang="fr-CA" dirty="0"/>
          </a:p>
          <a:p>
            <a:r>
              <a:rPr lang="fr-CA" dirty="0"/>
              <a:t>    De fixer des échéances</a:t>
            </a:r>
          </a:p>
          <a:p>
            <a:endParaRPr lang="fr-CA" dirty="0"/>
          </a:p>
        </p:txBody>
      </p:sp>
      <p:sp>
        <p:nvSpPr>
          <p:cNvPr id="6" name="TextBox 5"/>
          <p:cNvSpPr txBox="1"/>
          <p:nvPr/>
        </p:nvSpPr>
        <p:spPr>
          <a:xfrm>
            <a:off x="83025" y="2005781"/>
            <a:ext cx="5688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Les 3 éléments incontournables de l’outil qui font sa </a:t>
            </a:r>
            <a:r>
              <a:rPr lang="fr-CA" dirty="0" smtClean="0"/>
              <a:t>force :</a:t>
            </a:r>
            <a:endParaRPr lang="fr-CA" dirty="0"/>
          </a:p>
          <a:p>
            <a:endParaRPr lang="fr-CA" dirty="0"/>
          </a:p>
          <a:p>
            <a:r>
              <a:rPr lang="fr-CA" dirty="0"/>
              <a:t>    Les tableaux</a:t>
            </a:r>
          </a:p>
          <a:p>
            <a:r>
              <a:rPr lang="fr-CA" dirty="0"/>
              <a:t>    Les cartes</a:t>
            </a:r>
          </a:p>
          <a:p>
            <a:r>
              <a:rPr lang="fr-CA" dirty="0"/>
              <a:t>    Les listes</a:t>
            </a:r>
            <a:endParaRPr lang="fr-FR" dirty="0"/>
          </a:p>
          <a:p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5" y="4141833"/>
            <a:ext cx="4690762" cy="2339257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468" y="5163935"/>
            <a:ext cx="3323302" cy="1317153"/>
          </a:xfrm>
        </p:spPr>
      </p:pic>
      <p:sp>
        <p:nvSpPr>
          <p:cNvPr id="9" name="TextBox 8"/>
          <p:cNvSpPr txBox="1"/>
          <p:nvPr/>
        </p:nvSpPr>
        <p:spPr>
          <a:xfrm>
            <a:off x="6955801" y="4508188"/>
            <a:ext cx="420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https://trello.com/b/oIO6BjgR/bigscreen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38" y="4950273"/>
            <a:ext cx="2203962" cy="17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Zoning et wireframes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un projet professionnel, j’ai décidé d’utiliser Figma comme application pour la réalisation de mes zoning et wireframes.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Accessible à cette adresse : </a:t>
            </a:r>
            <a:r>
              <a:rPr lang="fr-FR" dirty="0" smtClean="0">
                <a:hlinkClick r:id="rId2"/>
              </a:rPr>
              <a:t>https://www.figma.com/file/HQwrHBn0XlT0sJtqXMLadm/Wireframing-in-Figma?node-id=111%3A285&amp;t=0zQ953qYafHUCHSM-1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9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Zoning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032284"/>
            <a:ext cx="10058400" cy="32293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41755" y="5687747"/>
            <a:ext cx="3400920" cy="10520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la partie sondage </a:t>
            </a:r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8318090" y="5500935"/>
            <a:ext cx="2762865" cy="10276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 la partie administration</a:t>
            </a: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3942215" y="4866640"/>
            <a:ext cx="1198745" cy="82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108960" y="4866640"/>
            <a:ext cx="833256" cy="82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H="1" flipV="1">
            <a:off x="9699522" y="4775200"/>
            <a:ext cx="1" cy="72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Wireframes partie sondage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050027"/>
            <a:ext cx="2757649" cy="4596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73" y="2050027"/>
            <a:ext cx="3034626" cy="4596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01" y="2050341"/>
            <a:ext cx="3246570" cy="45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Wireframes </a:t>
            </a:r>
            <a:r>
              <a:rPr lang="fr-FR" dirty="0" smtClean="0"/>
              <a:t>partie administration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13" y="2497394"/>
            <a:ext cx="1753108" cy="3411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74" y="2497394"/>
            <a:ext cx="1753108" cy="3411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36" y="2497394"/>
            <a:ext cx="1692433" cy="32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Base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fr-FR" dirty="0" smtClean="0"/>
              <a:t>Utilisation de php workbench pour la modélisation de la base de données.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88" y="2412369"/>
            <a:ext cx="7236542" cy="4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Tour d’horizon de l’entreprise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Bigscreen est une entreprise qui propose du contenu virtuel.</a:t>
            </a:r>
          </a:p>
          <a:p>
            <a:r>
              <a:rPr lang="fr-FR" dirty="0" smtClean="0"/>
              <a:t>Comment? En téléchargeant le logiciel sur plusieurs plateformes (Bigscreen, SteamVR, PlaystationVR, Oculus PC VR, Oculus Quest).</a:t>
            </a:r>
          </a:p>
          <a:p>
            <a:r>
              <a:rPr lang="fr-FR" dirty="0" smtClean="0"/>
              <a:t>Le logiciel permet, d’incorporer votre bureau Windows, regarder des films (2d,3d), des séries, dans différents environnements, jouer avec vos amis, travailler en équipe, directement dans votre casque.</a:t>
            </a:r>
          </a:p>
          <a:p>
            <a:r>
              <a:rPr lang="fr-FR" dirty="0" smtClean="0"/>
              <a:t>Cet environnement virtuel est compatible sur tout une panel d’équipements (casque vr, ordinateur, rétroprojecteur 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453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projet de l’entreprise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Afin de préparer la prochaine itération de leur application, ils désirent récolter des informations de la part de leurs utilisateurs via un sondage en ligne. </a:t>
            </a:r>
          </a:p>
          <a:p>
            <a:r>
              <a:rPr lang="fr-CA" dirty="0"/>
              <a:t>Vous avez la responsabilité de la réalisation de ce sondage.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82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Contraintes et libertés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005"/>
            <a:ext cx="10515600" cy="4208208"/>
          </a:xfrm>
        </p:spPr>
        <p:txBody>
          <a:bodyPr/>
          <a:lstStyle/>
          <a:p>
            <a:endParaRPr lang="fr-CA" dirty="0" smtClean="0"/>
          </a:p>
          <a:p>
            <a:endParaRPr lang="fr-CA" dirty="0"/>
          </a:p>
          <a:p>
            <a:pPr marL="0" indent="0" algn="ctr">
              <a:buNone/>
            </a:pPr>
            <a:r>
              <a:rPr lang="fr-CA" dirty="0" smtClean="0"/>
              <a:t>L’application </a:t>
            </a:r>
            <a:r>
              <a:rPr lang="fr-CA" dirty="0"/>
              <a:t>web que vous allez développer doit impérativement répondre à ces critères : </a:t>
            </a:r>
            <a:endParaRPr lang="fr-CA" dirty="0" smtClean="0"/>
          </a:p>
          <a:p>
            <a:pPr marL="0" indent="0" algn="ctr">
              <a:buNone/>
            </a:pPr>
            <a:endParaRPr lang="fr-CA" dirty="0" smtClean="0"/>
          </a:p>
          <a:p>
            <a:pPr marL="1714500" lvl="3" indent="-342900">
              <a:buFont typeface="+mj-lt"/>
              <a:buAutoNum type="alphaUcPeriod"/>
            </a:pPr>
            <a:r>
              <a:rPr lang="fr-CA" dirty="0" smtClean="0"/>
              <a:t>Elle doit utiliser le Framework Laravel côté serveur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dirty="0" smtClean="0"/>
              <a:t>Elle doit répondre aux demandes décrites dans le cahier des charges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dirty="0" smtClean="0"/>
              <a:t>Utilisation de Github pour le visionnage du code.</a:t>
            </a:r>
          </a:p>
          <a:p>
            <a:pPr marL="1714500" lvl="3" indent="-342900">
              <a:buFont typeface="+mj-lt"/>
              <a:buAutoNum type="alphaUcPeriod"/>
            </a:pPr>
            <a:r>
              <a:rPr lang="fr-CA" dirty="0" smtClean="0"/>
              <a:t>Libre d’utiliser les librairies et API et services tiers nécessaire</a:t>
            </a:r>
          </a:p>
        </p:txBody>
      </p:sp>
    </p:spTree>
    <p:extLst>
      <p:ext uri="{BB962C8B-B14F-4D97-AF65-F5344CB8AC3E}">
        <p14:creationId xmlns:p14="http://schemas.microsoft.com/office/powerpoint/2010/main" val="38116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CAHIER DES CHARGES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fr-CA" dirty="0"/>
              <a:t>L’objectif est de développer l’interface public du sondage et la partie administration </a:t>
            </a:r>
            <a:endParaRPr lang="fr-CA" dirty="0" smtClean="0"/>
          </a:p>
          <a:p>
            <a:pPr marL="0" indent="0" algn="ctr">
              <a:buNone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03526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sondage (partie 1)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15297" y="1690689"/>
            <a:ext cx="7558548" cy="4351338"/>
          </a:xfrm>
        </p:spPr>
        <p:txBody>
          <a:bodyPr>
            <a:normAutofit fontScale="92500" lnSpcReduction="20000"/>
          </a:bodyPr>
          <a:lstStyle/>
          <a:p>
            <a:pPr lvl="3"/>
            <a:endParaRPr lang="fr-CA" dirty="0" smtClean="0"/>
          </a:p>
          <a:p>
            <a:pPr lvl="3"/>
            <a:r>
              <a:rPr lang="fr-CA" sz="2400" dirty="0" smtClean="0"/>
              <a:t>La page sondage est sur une page unique.</a:t>
            </a:r>
          </a:p>
          <a:p>
            <a:pPr lvl="3"/>
            <a:endParaRPr lang="fr-CA" sz="900" dirty="0" smtClean="0"/>
          </a:p>
          <a:p>
            <a:pPr lvl="3"/>
            <a:r>
              <a:rPr lang="fr-CA" sz="2400" dirty="0" smtClean="0"/>
              <a:t>La page sondage compte 20 questions toutes obligatoires.</a:t>
            </a:r>
          </a:p>
          <a:p>
            <a:pPr lvl="3"/>
            <a:endParaRPr lang="fr-CA" sz="900" dirty="0" smtClean="0"/>
          </a:p>
          <a:p>
            <a:pPr lvl="3"/>
            <a:r>
              <a:rPr lang="fr-CA" sz="2400" dirty="0" smtClean="0"/>
              <a:t>Chaque question comporte 3 éléments </a:t>
            </a:r>
            <a:r>
              <a:rPr lang="fr-CA" sz="2200" dirty="0" smtClean="0"/>
              <a:t>: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 titre de la question avec le décompte 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 corps de la question</a:t>
            </a:r>
          </a:p>
          <a:p>
            <a:pPr lvl="6">
              <a:buFont typeface="Wingdings" panose="05000000000000000000" pitchFamily="2" charset="2"/>
              <a:buChar char="§"/>
            </a:pPr>
            <a:r>
              <a:rPr lang="fr-CA" sz="2200" dirty="0" smtClean="0"/>
              <a:t>Les réponses possible</a:t>
            </a:r>
          </a:p>
          <a:p>
            <a:pPr lvl="6">
              <a:buFont typeface="Wingdings" panose="05000000000000000000" pitchFamily="2" charset="2"/>
              <a:buChar char="§"/>
            </a:pPr>
            <a:endParaRPr lang="fr-CA" sz="900" dirty="0" smtClean="0"/>
          </a:p>
          <a:p>
            <a:pPr lvl="3"/>
            <a:r>
              <a:rPr lang="fr-CA" sz="2400" dirty="0" smtClean="0"/>
              <a:t>Il y a 3 types de questions </a:t>
            </a:r>
            <a:r>
              <a:rPr lang="fr-CA" sz="2200" dirty="0" smtClean="0"/>
              <a:t>: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Choix parmi plusieurs propositions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Un champs de saisie de 255 caractères maximum</a:t>
            </a:r>
          </a:p>
          <a:p>
            <a:pPr marL="3086100" lvl="6" indent="-342900">
              <a:buFont typeface="+mj-lt"/>
              <a:buAutoNum type="alphaUcPeriod"/>
            </a:pPr>
            <a:r>
              <a:rPr lang="fr-CA" sz="2200" dirty="0" smtClean="0"/>
              <a:t>Un choix numérique</a:t>
            </a:r>
          </a:p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78" y="1926663"/>
            <a:ext cx="5264618" cy="45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sondage (partie 2)</a:t>
            </a:r>
            <a:endParaRPr lang="fr-FR" dirty="0"/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0" y="15820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200" dirty="0" smtClean="0"/>
          </a:p>
          <a:p>
            <a:r>
              <a:rPr lang="fr-FR" sz="2200" dirty="0" smtClean="0"/>
              <a:t>A la validation du formulaire le message suivant apparaitra :</a:t>
            </a:r>
          </a:p>
          <a:p>
            <a:pPr marL="0" indent="0">
              <a:buNone/>
            </a:pPr>
            <a:r>
              <a:rPr lang="fr-CA" sz="2000" i="1" dirty="0" smtClean="0"/>
              <a:t>    toute l’équipe de </a:t>
            </a:r>
            <a:r>
              <a:rPr lang="fr-CA" sz="2000" b="1" i="1" dirty="0" smtClean="0"/>
              <a:t>Bigscreen </a:t>
            </a:r>
            <a:r>
              <a:rPr lang="fr-CA" sz="2000" i="1" dirty="0" smtClean="0"/>
              <a:t>vous remercie pour votre engagement. </a:t>
            </a:r>
          </a:p>
          <a:p>
            <a:pPr marL="0" indent="0">
              <a:buNone/>
            </a:pPr>
            <a:r>
              <a:rPr lang="fr-CA" sz="2000" i="1" dirty="0"/>
              <a:t> </a:t>
            </a:r>
            <a:r>
              <a:rPr lang="fr-CA" sz="2000" i="1" dirty="0" smtClean="0"/>
              <a:t>  Grâce à votre investissement, nous vous préparons une application</a:t>
            </a:r>
          </a:p>
          <a:p>
            <a:pPr marL="0" indent="0">
              <a:buNone/>
            </a:pPr>
            <a:r>
              <a:rPr lang="fr-CA" sz="2000" i="1" dirty="0" smtClean="0"/>
              <a:t>   toujours plus facile à utiliser, seul ou en famille. </a:t>
            </a:r>
            <a:endParaRPr lang="fr-CA" sz="2000" dirty="0" smtClean="0"/>
          </a:p>
          <a:p>
            <a:pPr marL="0" indent="0">
              <a:buNone/>
            </a:pPr>
            <a:r>
              <a:rPr lang="fr-CA" sz="2000" i="1" dirty="0"/>
              <a:t> </a:t>
            </a:r>
            <a:r>
              <a:rPr lang="fr-CA" sz="2000" i="1" dirty="0" smtClean="0"/>
              <a:t>  Si vous désirez consulter vos réponse ultérieurement, vous pouvez</a:t>
            </a:r>
          </a:p>
          <a:p>
            <a:pPr marL="0" indent="0">
              <a:buNone/>
            </a:pPr>
            <a:r>
              <a:rPr lang="fr-CA" sz="2000" i="1" dirty="0" smtClean="0"/>
              <a:t>   consultez cette adresse: http://xxxxxxxx </a:t>
            </a:r>
          </a:p>
          <a:p>
            <a:pPr marL="0" indent="0">
              <a:buNone/>
            </a:pPr>
            <a:endParaRPr lang="fr-CA" sz="2000" i="1" dirty="0" smtClean="0"/>
          </a:p>
          <a:p>
            <a:r>
              <a:rPr lang="fr-FR" sz="2000" dirty="0" smtClean="0"/>
              <a:t>Les réponses sont sur une page unique et affiche les 20 questions</a:t>
            </a:r>
          </a:p>
          <a:p>
            <a:pPr marL="0" indent="0">
              <a:buNone/>
            </a:pPr>
            <a:r>
              <a:rPr lang="fr-FR" sz="2000" dirty="0"/>
              <a:t> </a:t>
            </a:r>
            <a:r>
              <a:rPr lang="fr-FR" sz="2000" dirty="0" smtClean="0"/>
              <a:t>  et les réponses de l’utilisateur.</a:t>
            </a:r>
          </a:p>
          <a:p>
            <a:pPr lvl="3"/>
            <a:endParaRPr lang="fr-CA" sz="900" dirty="0" smtClean="0"/>
          </a:p>
          <a:p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803" y="1592365"/>
            <a:ext cx="4650197" cy="50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989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L’administration (partie1)</a:t>
            </a:r>
            <a:endParaRPr lang="fr-FR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385916" y="1511890"/>
            <a:ext cx="4136923" cy="5144550"/>
          </a:xfrm>
        </p:spPr>
        <p:txBody>
          <a:bodyPr>
            <a:normAutofit/>
          </a:bodyPr>
          <a:lstStyle/>
          <a:p>
            <a:endParaRPr lang="fr-CA" sz="2200" dirty="0" smtClean="0"/>
          </a:p>
          <a:p>
            <a:r>
              <a:rPr lang="fr-CA" sz="2200" dirty="0" smtClean="0"/>
              <a:t>Pour </a:t>
            </a:r>
            <a:r>
              <a:rPr lang="fr-CA" sz="2200" dirty="0"/>
              <a:t>pouvoir accéder </a:t>
            </a:r>
            <a:r>
              <a:rPr lang="fr-CA" sz="2200" dirty="0" smtClean="0"/>
              <a:t>à </a:t>
            </a:r>
            <a:r>
              <a:rPr lang="fr-CA" sz="2200" dirty="0"/>
              <a:t>l’administration, </a:t>
            </a:r>
            <a:r>
              <a:rPr lang="fr-CA" sz="2200" dirty="0" smtClean="0"/>
              <a:t>on </a:t>
            </a:r>
            <a:r>
              <a:rPr lang="fr-CA" sz="2200" dirty="0"/>
              <a:t>doit impérativement saisir </a:t>
            </a:r>
            <a:r>
              <a:rPr lang="fr-CA" sz="2200" dirty="0" smtClean="0"/>
              <a:t>un	  login et un </a:t>
            </a:r>
            <a:r>
              <a:rPr lang="fr-CA" sz="2200" dirty="0"/>
              <a:t>mot de passe. </a:t>
            </a:r>
            <a:endParaRPr lang="fr-FR" sz="2200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21162" y="1511890"/>
            <a:ext cx="5272548" cy="4351338"/>
          </a:xfrm>
        </p:spPr>
        <p:txBody>
          <a:bodyPr>
            <a:normAutofit/>
          </a:bodyPr>
          <a:lstStyle/>
          <a:p>
            <a:endParaRPr lang="fr-CA" sz="2000" dirty="0" smtClean="0"/>
          </a:p>
          <a:p>
            <a:r>
              <a:rPr lang="fr-CA" sz="2000" dirty="0" smtClean="0"/>
              <a:t>Après validation, l’administrateur est </a:t>
            </a:r>
            <a:r>
              <a:rPr lang="fr-CA" sz="2000" dirty="0"/>
              <a:t>redirigé vers la page d'accueil de </a:t>
            </a:r>
            <a:r>
              <a:rPr lang="fr-CA" sz="2000" dirty="0" smtClean="0"/>
              <a:t>l’administration.</a:t>
            </a:r>
          </a:p>
          <a:p>
            <a:r>
              <a:rPr lang="fr-CA" sz="2000" dirty="0" smtClean="0"/>
              <a:t>Les pages de l’administration ont cette structure</a:t>
            </a:r>
          </a:p>
          <a:p>
            <a:endParaRPr lang="fr-FR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62" y="3775586"/>
            <a:ext cx="4770489" cy="26739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39" y="3775586"/>
            <a:ext cx="3635478" cy="259664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9026013" y="3775586"/>
            <a:ext cx="3097161" cy="2740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Dans le menu latéral il y a le logo de l’entreprise. Un lien vers la page accueil, question, et réponse.</a:t>
            </a:r>
            <a:endParaRPr lang="fr-FR" dirty="0"/>
          </a:p>
        </p:txBody>
      </p:sp>
      <p:sp>
        <p:nvSpPr>
          <p:cNvPr id="17" name="Left Arrow 16"/>
          <p:cNvSpPr/>
          <p:nvPr/>
        </p:nvSpPr>
        <p:spPr>
          <a:xfrm>
            <a:off x="5330005" y="4919673"/>
            <a:ext cx="3696007" cy="4527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1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03236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L’administration (partie2)</a:t>
            </a:r>
            <a:endParaRPr lang="fr-FR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idx="1"/>
          </p:nvPr>
        </p:nvSpPr>
        <p:spPr>
          <a:xfrm>
            <a:off x="106918" y="1808968"/>
            <a:ext cx="3863768" cy="128817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La page </a:t>
            </a:r>
            <a:r>
              <a:rPr lang="fr-FR" sz="1770" b="0" dirty="0" smtClean="0">
                <a:solidFill>
                  <a:schemeClr val="tx2">
                    <a:lumMod val="10000"/>
                  </a:schemeClr>
                </a:solidFill>
              </a:rPr>
              <a:t>d’accueil</a:t>
            </a:r>
            <a:r>
              <a:rPr lang="fr-FR" sz="1770" b="0" dirty="0" smtClean="0"/>
              <a:t> affiche les statistique du sondage sous forme de 4 graphiques.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3 Pie charts, et un </a:t>
            </a:r>
            <a:r>
              <a:rPr lang="fr-FR" sz="1770" b="0" dirty="0"/>
              <a:t>R</a:t>
            </a:r>
            <a:r>
              <a:rPr lang="fr-FR" sz="1770" b="0" dirty="0" smtClean="0"/>
              <a:t>adar charts.</a:t>
            </a:r>
            <a:endParaRPr lang="fr-FR" sz="1770" b="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918" y="3637755"/>
            <a:ext cx="3863768" cy="318293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7567448" y="1943380"/>
            <a:ext cx="4483510" cy="156349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La page </a:t>
            </a:r>
            <a:r>
              <a:rPr lang="fr-FR" sz="1770" b="0" dirty="0" smtClean="0">
                <a:solidFill>
                  <a:schemeClr val="tx2">
                    <a:lumMod val="10000"/>
                  </a:schemeClr>
                </a:solidFill>
              </a:rPr>
              <a:t>réponse</a:t>
            </a:r>
            <a:r>
              <a:rPr lang="fr-FR" sz="1770" b="0" dirty="0" smtClean="0"/>
              <a:t> affiche toutes les réponses du sondage.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Les réponses de chaque sondé sont regroupés sous forme de 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b="0" dirty="0" smtClean="0"/>
              <a:t>Il y a 3 colonnes  qui comportent le numéro, la question et la réponse</a:t>
            </a:r>
            <a:endParaRPr lang="fr-FR" sz="1770" b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825" y="3637755"/>
            <a:ext cx="3430484" cy="3182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448" y="3637754"/>
            <a:ext cx="4483511" cy="31829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032" y="1808969"/>
            <a:ext cx="3281008" cy="12718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70686" y="1787850"/>
            <a:ext cx="3083280" cy="1849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dirty="0" smtClean="0"/>
              <a:t>La page </a:t>
            </a:r>
            <a:r>
              <a:rPr lang="fr-FR" sz="1770" dirty="0" smtClean="0">
                <a:solidFill>
                  <a:schemeClr val="tx2">
                    <a:lumMod val="10000"/>
                  </a:schemeClr>
                </a:solidFill>
              </a:rPr>
              <a:t>questionnaire</a:t>
            </a:r>
          </a:p>
          <a:p>
            <a:r>
              <a:rPr lang="fr-FR" sz="1770" dirty="0" smtClean="0"/>
              <a:t>      affiche les 20 questions sous</a:t>
            </a:r>
          </a:p>
          <a:p>
            <a:r>
              <a:rPr lang="fr-FR" sz="1770" dirty="0" smtClean="0"/>
              <a:t>      forme de tableau.</a:t>
            </a:r>
          </a:p>
          <a:p>
            <a:endParaRPr lang="fr-FR" sz="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770" dirty="0" smtClean="0"/>
              <a:t>Il y a 3 colonnes qui </a:t>
            </a:r>
          </a:p>
          <a:p>
            <a:r>
              <a:rPr lang="fr-FR" sz="1770" dirty="0" smtClean="0"/>
              <a:t>      comportent, le numéro, </a:t>
            </a:r>
          </a:p>
          <a:p>
            <a:r>
              <a:rPr lang="fr-FR" sz="1770" dirty="0" smtClean="0"/>
              <a:t>      la question et le type</a:t>
            </a:r>
            <a:endParaRPr lang="fr-FR" sz="1770" dirty="0"/>
          </a:p>
        </p:txBody>
      </p:sp>
    </p:spTree>
    <p:extLst>
      <p:ext uri="{BB962C8B-B14F-4D97-AF65-F5344CB8AC3E}">
        <p14:creationId xmlns:p14="http://schemas.microsoft.com/office/powerpoint/2010/main" val="4413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1_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1355</TotalTime>
  <Words>763</Words>
  <Application>Microsoft Office PowerPoint</Application>
  <PresentationFormat>Widescreen</PresentationFormat>
  <Paragraphs>108</Paragraphs>
  <Slides>17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Corbel</vt:lpstr>
      <vt:lpstr>Wingdings</vt:lpstr>
      <vt:lpstr>Banded</vt:lpstr>
      <vt:lpstr>1_Banded</vt:lpstr>
      <vt:lpstr>Bigscreen</vt:lpstr>
      <vt:lpstr>Tour d’horizon de l’entreprise</vt:lpstr>
      <vt:lpstr>Le projet de l’entreprise</vt:lpstr>
      <vt:lpstr>Contraintes et libertés</vt:lpstr>
      <vt:lpstr>CAHIER DES CHARGES </vt:lpstr>
      <vt:lpstr>Le sondage (partie 1)</vt:lpstr>
      <vt:lpstr>Le sondage (partie 2)</vt:lpstr>
      <vt:lpstr>L’administration (partie1)</vt:lpstr>
      <vt:lpstr>L’administration (partie2)</vt:lpstr>
      <vt:lpstr>Ma réalisation</vt:lpstr>
      <vt:lpstr>Méthodologie &amp; trello</vt:lpstr>
      <vt:lpstr>Méthodologie &amp; trello</vt:lpstr>
      <vt:lpstr>Zoning et wireframes</vt:lpstr>
      <vt:lpstr>Zoning</vt:lpstr>
      <vt:lpstr>Wireframes partie sondage</vt:lpstr>
      <vt:lpstr>Wireframes partie administration</vt:lpstr>
      <vt:lpstr>Base de données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Bigscreen</dc:title>
  <dc:creator>Mehdi Gohan</dc:creator>
  <cp:lastModifiedBy>Mehdi Gohan</cp:lastModifiedBy>
  <cp:revision>41</cp:revision>
  <dcterms:created xsi:type="dcterms:W3CDTF">2022-11-15T08:38:26Z</dcterms:created>
  <dcterms:modified xsi:type="dcterms:W3CDTF">2022-11-20T12:13:38Z</dcterms:modified>
</cp:coreProperties>
</file>